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9" r:id="rId3"/>
    <p:sldId id="256" r:id="rId4"/>
    <p:sldId id="257" r:id="rId5"/>
    <p:sldId id="258" r:id="rId6"/>
  </p:sldIdLst>
  <p:sldSz cx="12192000" cy="6858000"/>
  <p:notesSz cx="6858000" cy="9144000"/>
  <p:embeddedFontLst>
    <p:embeddedFont>
      <p:font typeface="Verdana" panose="020B0604030504040204" pitchFamily="34" charset="0"/>
      <p:regular r:id="rId7"/>
      <p:bold r:id="rId8"/>
      <p:italic r:id="rId9"/>
      <p:boldItalic r:id="rId10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9" d="100"/>
          <a:sy n="99" d="100"/>
        </p:scale>
        <p:origin x="94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k! User" userId="a85f237a5c91ced5" providerId="LiveId" clId="{831266CF-1C6D-46A5-A8C2-E0983E0246E4}"/>
    <pc:docChg chg="addSld delSld">
      <pc:chgData name="MAk! User" userId="a85f237a5c91ced5" providerId="LiveId" clId="{831266CF-1C6D-46A5-A8C2-E0983E0246E4}" dt="2025-07-08T19:35:42.418" v="1" actId="47"/>
      <pc:docMkLst>
        <pc:docMk/>
      </pc:docMkLst>
      <pc:sldChg chg="new del">
        <pc:chgData name="MAk! User" userId="a85f237a5c91ced5" providerId="LiveId" clId="{831266CF-1C6D-46A5-A8C2-E0983E0246E4}" dt="2025-07-08T19:35:42.418" v="1" actId="47"/>
        <pc:sldMkLst>
          <pc:docMk/>
          <pc:sldMk cId="3179910679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030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708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6799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5305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358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5127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6344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241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7240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2357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67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001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8292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8329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4B389-A9F9-4227-A5E7-52E5E18A791F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4C3DB-4715-4798-BBF2-0A9801E7F1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387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779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731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47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660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19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47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8B8C26-8C5F-40D7-9861-345254DCA817}" type="datetimeFigureOut">
              <a:rPr lang="es-CO" smtClean="0"/>
              <a:t>8/07/2025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EACC1-3AAD-42C2-8539-00F4829CDC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453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0"/>
            <a:ext cx="1218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" y="0"/>
            <a:ext cx="12190073" cy="68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4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433297" y="1816274"/>
            <a:ext cx="7325406" cy="8703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688636" y="5148792"/>
            <a:ext cx="7325406" cy="719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Autores</a:t>
            </a:r>
            <a:endParaRPr lang="es-CO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688636" y="5868383"/>
            <a:ext cx="7325406" cy="719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Institución </a:t>
            </a:r>
            <a:endParaRPr lang="es-CO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1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77852" y="1226845"/>
            <a:ext cx="10273562" cy="995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5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Título 1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677852" y="2635971"/>
            <a:ext cx="10273562" cy="11969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sz="3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Subtítulo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351012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54179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</Words>
  <Application>Microsoft Office PowerPoint</Application>
  <PresentationFormat>Panorámica</PresentationFormat>
  <Paragraphs>6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Verdana</vt:lpstr>
      <vt:lpstr>Arial</vt:lpstr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Giovanni Avellaneda</dc:creator>
  <cp:lastModifiedBy>MAk! User</cp:lastModifiedBy>
  <cp:revision>6</cp:revision>
  <dcterms:created xsi:type="dcterms:W3CDTF">2024-05-06T21:58:57Z</dcterms:created>
  <dcterms:modified xsi:type="dcterms:W3CDTF">2025-07-08T19:35:44Z</dcterms:modified>
</cp:coreProperties>
</file>